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23.10.2019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4710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260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8655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325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356992"/>
            <a:ext cx="7848872" cy="23762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200" i="1" dirty="0" err="1" smtClean="0">
                <a:latin typeface="Georgia" panose="02040502050405020303" pitchFamily="18" charset="0"/>
              </a:rPr>
              <a:t>Віднайдення</a:t>
            </a:r>
            <a:r>
              <a:rPr lang="ru-RU" sz="5200" i="1" dirty="0" smtClean="0">
                <a:latin typeface="Georgia" panose="02040502050405020303" pitchFamily="18" charset="0"/>
              </a:rPr>
              <a:t> </a:t>
            </a:r>
            <a:r>
              <a:rPr lang="ru-RU" sz="5200" i="1" dirty="0" err="1" smtClean="0">
                <a:latin typeface="Georgia" panose="02040502050405020303" pitchFamily="18" charset="0"/>
              </a:rPr>
              <a:t>радості</a:t>
            </a:r>
            <a:r>
              <a:rPr lang="ru-RU" sz="5200" i="1" dirty="0" smtClean="0">
                <a:latin typeface="Georgia" panose="02040502050405020303" pitchFamily="18" charset="0"/>
              </a:rPr>
              <a:t> та </a:t>
            </a:r>
            <a:r>
              <a:rPr lang="ru-RU" sz="5200" i="1" dirty="0" err="1" smtClean="0">
                <a:latin typeface="Georgia" panose="02040502050405020303" pitchFamily="18" charset="0"/>
              </a:rPr>
              <a:t>вдоволення</a:t>
            </a:r>
            <a:r>
              <a:rPr lang="ru-RU" sz="5200" i="1" dirty="0" smtClean="0">
                <a:latin typeface="Georgia" panose="02040502050405020303" pitchFamily="18" charset="0"/>
              </a:rPr>
              <a:t> у </a:t>
            </a:r>
            <a:r>
              <a:rPr lang="ru-RU" sz="5200" i="1" dirty="0" err="1" smtClean="0">
                <a:latin typeface="Georgia" panose="02040502050405020303" pitchFamily="18" charset="0"/>
              </a:rPr>
              <a:t>Бозі</a:t>
            </a:r>
            <a:endParaRPr lang="ru-RU" sz="52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Розсуди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милосердний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Боже,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справуйся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 справу мою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людьми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небогобійними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ЧОЛОВІКА обмани та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кривди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твердині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покинув 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мене?</a:t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блукаю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сумний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через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утиск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зневажливих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ЧОЛОВІКІВ-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насмішників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2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Пошли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славне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світло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Євангелії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правду Свою про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вони мене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будуть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провадити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вони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запровадять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 до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Твоєї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святої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гори, де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престол, та до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небесних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місць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пробування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6805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нехай я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дістанусь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Божого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жертівника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аби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славити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Тебе,</a:t>
            </a:r>
            <a:br>
              <a:rPr lang="ru-RU" sz="3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вірного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переможного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Бога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розради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потіхи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буду на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гітарі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хвалити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Тебе, Боже Спасителю,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дорогоцінний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милостивий</a:t>
            </a:r>
            <a:r>
              <a:rPr lang="ru-RU" sz="3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Боже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6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душе моя,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сумуєш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непокоїшся</a:t>
            </a: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b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Май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надію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Бога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Відкупителя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спасатиме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 Святому буду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ще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дякувати</a:t>
            </a: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14</Words>
  <Application>Microsoft Office PowerPoint</Application>
  <PresentationFormat>Экран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ПСАЛОМ 43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176</cp:revision>
  <dcterms:created xsi:type="dcterms:W3CDTF">2011-03-25T18:27:23Z</dcterms:created>
  <dcterms:modified xsi:type="dcterms:W3CDTF">2019-10-23T15:59:21Z</dcterms:modified>
</cp:coreProperties>
</file>